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>
        <p:scale>
          <a:sx n="75" d="100"/>
          <a:sy n="75" d="100"/>
        </p:scale>
        <p:origin x="64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8849-0D32-42D8-A042-896AE7C11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38FBE-ACCA-4CD5-87C9-3C13E71A0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1D19-4A92-4BF0-AC91-39095614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C3C58-089D-48DE-9564-6A0287AC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FB9B5-22F7-4F91-859B-1F303216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734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3430-223F-4012-9350-9DB662625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1932BD-1E03-420B-A8BB-74575DFA2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B6E62-D908-449C-B117-5CA91C204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1353F-F301-4A89-B1DC-73779B56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E0F59-6307-4352-B62B-2EA86271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7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D67759-B1FF-452E-8E26-006803E19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6DED32-49B5-484F-BBBC-B0F24FA13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65D5C-4EF2-4010-A1B1-C1254C18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F84A2-3A39-414C-BDE2-C71F2721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C5072-5B9E-440B-9ED0-E95D76AD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5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2F0A3-48C4-448C-84E9-06A74A5A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6DDD46-DB22-432A-9886-F3F11CD50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1E638B-6022-443B-A9CB-BB74CFFFC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462138-9E94-4B04-BB0A-F7D2D612B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23103-9127-4427-B7F7-338A5D5C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A8417-1E4F-4417-AAF3-035B2039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F8ACCE-1549-405A-8AE5-F52BB6EF8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87F4CA-29E9-4997-8982-0AA88369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2A296-423D-4C26-83BD-8801F32D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5579D-E308-4AD3-9AA2-6B74D010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8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5EB94-69F8-45D0-9A19-DABA6698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32719-09EE-43F5-87AC-17BD425FB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767CB-AB8B-4646-8A5C-6767FBA78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6F3FE-EF54-4310-AD0D-2F26B1D3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7F658-52F8-40A0-9772-FBEDE4DC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473038-B0AD-431E-8525-3B2FF739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7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0A3E8-8F14-4BED-BCAB-4FD1213C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120207-04CF-43A0-8A5B-6E414CCF8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1CD6EA-BCFE-4B38-AFAE-771362A8F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59E61B-6B4C-4C7A-81CB-12D78CD57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027F30-5499-4B07-A700-1B5589265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F7E650-3BDF-42B4-A2FA-1D060985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2E08F4-40B5-413B-BE72-3EF8531A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DB293-0F6C-4450-93A0-DA8CE0EA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4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101CE-8BCB-43DF-BA34-0878F5AA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FA7566-7573-430D-9CA1-FA7AAF4D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30EB0-875F-42CB-A054-A058F501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C15887-4872-44C2-91CA-F4F60E65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3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C11F86-0AC2-4B62-808D-2C2703E5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A26CD8-68DF-41D1-AF84-9A804C71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0E33B1-5018-47DB-B01F-1F53AD7B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0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07C81-FC0C-4793-ABEE-75D4B4ED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106C6-3A57-47FB-851E-95599A7C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A5CC2-1279-405B-A242-121093330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DD706E-DC7E-4E1B-A8CC-1962EB08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2E821-906A-4F15-8AAD-083DB019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630B83-A2FF-441F-8B8B-E6013BEE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6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F4A34-5550-4884-A69D-6FA82F70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F9B42-9ACF-4A39-81A1-5A1E84C5D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8335D7-68AD-4EFC-8D0A-6FCE03C43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A989F-3286-4F9F-B3BA-5E4D8D34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F16208-EF83-4D8A-BC02-6DC22164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CF62-61F9-4D40-8FD6-0E205EB0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9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57A8CD-0EB7-4ED8-BF93-3EBA78A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E06162-7C97-4B75-B3A9-FED70A9C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61DEE-7F96-48CA-8B77-153CA1757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13080-D38F-4E6E-90ED-F54FF216B54B}" type="datetimeFigureOut">
              <a:rPr lang="ko-KR" altLang="en-US" smtClean="0"/>
              <a:t>2020-03-07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D40A1-B1BD-46A6-B896-809B10A28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85F49-61FE-44E6-9ED2-C2316C39D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42A83-BBCD-4A15-BAB4-E444686937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4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s.co.kr/learn/courses/30/lessons/42892?language=cp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rammers.co.kr/learn/courses/30/lessons/6006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45B5B-123C-42A3-9A07-F9FB08520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 문제풀이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515789-B47C-4AD6-838F-0CDF0D30FE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이동석</a:t>
            </a:r>
          </a:p>
        </p:txBody>
      </p:sp>
    </p:spTree>
    <p:extLst>
      <p:ext uri="{BB962C8B-B14F-4D97-AF65-F5344CB8AC3E}">
        <p14:creationId xmlns:p14="http://schemas.microsoft.com/office/powerpoint/2010/main" val="388225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06C42-8D2E-4C0F-8D30-CE6BCF36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? </a:t>
            </a:r>
            <a:r>
              <a:rPr lang="ko-KR" altLang="en-US" dirty="0"/>
              <a:t>처리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9FA1A-A24F-4CB6-8269-513DBDF0B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26</a:t>
            </a:r>
            <a:r>
              <a:rPr lang="ko-KR" altLang="en-US" dirty="0"/>
              <a:t>개 포인터 요소 전부를 뒤지도록 구현한다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“a?”</a:t>
            </a:r>
            <a:r>
              <a:rPr lang="ko-KR" altLang="en-US" dirty="0"/>
              <a:t> 의 경우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</a:t>
            </a:r>
            <a:r>
              <a:rPr lang="ko-KR" altLang="en-US" dirty="0"/>
              <a:t>에 해당하는 </a:t>
            </a:r>
            <a:r>
              <a:rPr lang="en-US" altLang="ko-KR" dirty="0"/>
              <a:t>try node</a:t>
            </a:r>
            <a:r>
              <a:rPr lang="ko-KR" altLang="en-US" dirty="0"/>
              <a:t>로 가면 </a:t>
            </a:r>
            <a:r>
              <a:rPr lang="en-US" altLang="ko-KR" dirty="0"/>
              <a:t>? </a:t>
            </a:r>
            <a:r>
              <a:rPr lang="ko-KR" altLang="en-US" dirty="0"/>
              <a:t>를 마주치는데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이때</a:t>
            </a:r>
            <a:r>
              <a:rPr lang="en-US" altLang="ko-KR" dirty="0"/>
              <a:t>, A</a:t>
            </a:r>
            <a:r>
              <a:rPr lang="ko-KR" altLang="en-US" dirty="0"/>
              <a:t>에 해당하는 </a:t>
            </a:r>
            <a:r>
              <a:rPr lang="en-US" altLang="ko-KR" dirty="0"/>
              <a:t>try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트라이 노트 포인터 배열을 전부 순회하여 뒤진다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836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E9E7D-4C4C-4767-8B27-6FAC21ED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19456-420B-4DC7-8102-8D7640C06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모든 문자열을 순회하여 </a:t>
            </a:r>
            <a:r>
              <a:rPr lang="en-US" altLang="ko-KR" dirty="0"/>
              <a:t>try </a:t>
            </a:r>
            <a:r>
              <a:rPr lang="ko-KR" altLang="en-US" dirty="0"/>
              <a:t>구조를 만든다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모든 문자열을 거꾸로 순회하여 새로운 </a:t>
            </a:r>
            <a:r>
              <a:rPr lang="en-US" altLang="ko-KR" dirty="0"/>
              <a:t>reversed</a:t>
            </a:r>
            <a:r>
              <a:rPr lang="ko-KR" altLang="en-US" dirty="0"/>
              <a:t> </a:t>
            </a:r>
            <a:r>
              <a:rPr lang="en-US" altLang="ko-KR" dirty="0"/>
              <a:t>try</a:t>
            </a:r>
            <a:r>
              <a:rPr lang="ko-KR" altLang="en-US" dirty="0"/>
              <a:t> 구조를 만든다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Queries </a:t>
            </a:r>
            <a:r>
              <a:rPr lang="ko-KR" altLang="en-US" dirty="0"/>
              <a:t>에서 </a:t>
            </a:r>
            <a:r>
              <a:rPr lang="ko-KR" altLang="en-US" dirty="0" err="1"/>
              <a:t>탐색할때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3-1 queries[</a:t>
            </a:r>
            <a:r>
              <a:rPr lang="en-US" altLang="ko-KR" dirty="0" err="1"/>
              <a:t>idx</a:t>
            </a:r>
            <a:r>
              <a:rPr lang="en-US" altLang="ko-KR" dirty="0"/>
              <a:t>][0] == ‘?’ </a:t>
            </a:r>
            <a:r>
              <a:rPr lang="ko-KR" altLang="en-US" dirty="0"/>
              <a:t>라면 </a:t>
            </a:r>
            <a:r>
              <a:rPr lang="en-US" altLang="ko-KR" dirty="0"/>
              <a:t>reversed try root node</a:t>
            </a:r>
            <a:r>
              <a:rPr lang="ko-KR" altLang="en-US" dirty="0"/>
              <a:t>에서 탐색한다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3-2 </a:t>
            </a:r>
            <a:r>
              <a:rPr lang="ko-KR" altLang="en-US" dirty="0"/>
              <a:t>그게 아니면 일반 </a:t>
            </a:r>
            <a:r>
              <a:rPr lang="en-US" altLang="ko-KR" dirty="0"/>
              <a:t>try root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에서 탐색한다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탐색 결과를 </a:t>
            </a:r>
            <a:r>
              <a:rPr lang="en-US" altLang="ko-KR" dirty="0"/>
              <a:t>answer</a:t>
            </a:r>
            <a:r>
              <a:rPr lang="ko-KR" altLang="en-US" dirty="0"/>
              <a:t>에 담는다</a:t>
            </a:r>
            <a:r>
              <a:rPr lang="en-US" altLang="ko-KR" dirty="0"/>
              <a:t>. 3</a:t>
            </a:r>
            <a:r>
              <a:rPr lang="ko-KR" altLang="en-US" dirty="0"/>
              <a:t>번을 반복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7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FD24-B73A-4C5D-9341-A136E415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길 찾기 게임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83619-4FA2-4591-B18D-D991290B2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https://programmers.co.kr/learn/courses/30/lessons/42892?language=cpp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2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4FE96-B3DE-45BF-AF38-9EA4720A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풀이 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88EE7-5B90-4719-9559-D10449E3C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이진 트리를 구성하자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</a:t>
            </a:r>
            <a:r>
              <a:rPr lang="en-US" altLang="ko-KR" dirty="0"/>
              <a:t>? </a:t>
            </a:r>
            <a:r>
              <a:rPr lang="ko-KR" altLang="en-US" dirty="0"/>
              <a:t>노드 </a:t>
            </a:r>
            <a:r>
              <a:rPr lang="en-US" altLang="ko-KR" dirty="0"/>
              <a:t>class</a:t>
            </a:r>
            <a:r>
              <a:rPr lang="ko-KR" altLang="en-US" dirty="0"/>
              <a:t> 를 하나 만들어서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트리에 </a:t>
            </a:r>
            <a:r>
              <a:rPr lang="en-US" altLang="ko-KR" dirty="0"/>
              <a:t>1</a:t>
            </a:r>
            <a:r>
              <a:rPr lang="ko-KR" altLang="en-US" dirty="0" err="1"/>
              <a:t>개의노드를</a:t>
            </a:r>
            <a:r>
              <a:rPr lang="ko-KR" altLang="en-US" dirty="0"/>
              <a:t> 삽입하는 데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트리의 모든 노드를 순회하는데 </a:t>
            </a:r>
            <a:r>
              <a:rPr lang="en-US" altLang="ko-KR" dirty="0"/>
              <a:t>O(n)</a:t>
            </a:r>
            <a:r>
              <a:rPr lang="ko-KR" altLang="en-US" dirty="0"/>
              <a:t>이 걸리므로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C131B-7448-4B0F-8B3F-E0057A02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884" y="681036"/>
            <a:ext cx="3727658" cy="341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C1827-8686-4BEB-BAD1-C981003E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223AC2-7D67-474D-9CF0-E115BC7B5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트리에 모든 노드를 삽입한다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트리를 전위 순회한다</a:t>
            </a:r>
            <a:r>
              <a:rPr lang="en-US" altLang="ko-KR" dirty="0"/>
              <a:t>. </a:t>
            </a:r>
            <a:r>
              <a:rPr lang="ko-KR" altLang="en-US" dirty="0"/>
              <a:t>그 결과를 </a:t>
            </a:r>
            <a:r>
              <a:rPr lang="en-US" altLang="ko-KR" dirty="0"/>
              <a:t>answer</a:t>
            </a:r>
            <a:r>
              <a:rPr lang="ko-KR" altLang="en-US" dirty="0"/>
              <a:t>에 담음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트리를 후위 순회한다</a:t>
            </a:r>
            <a:r>
              <a:rPr lang="en-US" altLang="ko-KR" dirty="0"/>
              <a:t>.</a:t>
            </a:r>
            <a:r>
              <a:rPr lang="ko-KR" altLang="en-US" dirty="0"/>
              <a:t> 그 결과를 </a:t>
            </a:r>
            <a:r>
              <a:rPr lang="en-US" altLang="ko-KR" dirty="0"/>
              <a:t>answer</a:t>
            </a:r>
            <a:r>
              <a:rPr lang="ko-KR" altLang="en-US"/>
              <a:t>에 담음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위 </a:t>
            </a:r>
            <a:r>
              <a:rPr lang="en-US" altLang="ko-KR" dirty="0"/>
              <a:t>3</a:t>
            </a:r>
            <a:r>
              <a:rPr lang="ko-KR" altLang="en-US" dirty="0"/>
              <a:t>단계 과정 </a:t>
            </a:r>
            <a:r>
              <a:rPr lang="en-US" altLang="ko-KR" dirty="0"/>
              <a:t>O(</a:t>
            </a:r>
            <a:r>
              <a:rPr lang="en-US" altLang="ko-KR" dirty="0" err="1"/>
              <a:t>nlogn</a:t>
            </a:r>
            <a:r>
              <a:rPr lang="en-US" altLang="ko-KR" dirty="0"/>
              <a:t>) </a:t>
            </a:r>
            <a:r>
              <a:rPr lang="ko-KR" altLang="en-US" dirty="0"/>
              <a:t>으로 충분한 시간 이내 가능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10000 * log(10000) =&gt; </a:t>
            </a:r>
            <a:r>
              <a:rPr lang="ko-KR" altLang="en-US" dirty="0"/>
              <a:t>시간 충분</a:t>
            </a:r>
          </a:p>
        </p:txBody>
      </p:sp>
    </p:spTree>
    <p:extLst>
      <p:ext uri="{BB962C8B-B14F-4D97-AF65-F5344CB8AC3E}">
        <p14:creationId xmlns:p14="http://schemas.microsoft.com/office/powerpoint/2010/main" val="133348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F3A1A-755F-42BB-BC7C-B7324F5C3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그렇다면 어떻게 노드를 </a:t>
            </a:r>
            <a:r>
              <a:rPr lang="ko-KR" altLang="en-US" dirty="0" err="1"/>
              <a:t>삽입할거냐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07A2C-1F79-4611-9869-5B6C92533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Level</a:t>
            </a:r>
            <a:r>
              <a:rPr lang="ko-KR" altLang="en-US" dirty="0"/>
              <a:t>이 가장 높은 </a:t>
            </a:r>
            <a:r>
              <a:rPr lang="en-US" altLang="ko-KR" dirty="0"/>
              <a:t>node </a:t>
            </a:r>
            <a:r>
              <a:rPr lang="ko-KR" altLang="en-US" dirty="0"/>
              <a:t>한 개를 </a:t>
            </a:r>
            <a:r>
              <a:rPr lang="en-US" altLang="ko-KR" dirty="0"/>
              <a:t>root</a:t>
            </a:r>
            <a:r>
              <a:rPr lang="ko-KR" altLang="en-US" dirty="0"/>
              <a:t>로 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그 </a:t>
            </a:r>
            <a:r>
              <a:rPr lang="en-US" altLang="ko-KR" dirty="0"/>
              <a:t>level</a:t>
            </a:r>
            <a:r>
              <a:rPr lang="ko-KR" altLang="en-US" dirty="0"/>
              <a:t>을 내림차순으로 탐색하여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하나씩 </a:t>
            </a:r>
            <a:r>
              <a:rPr lang="en-US" altLang="ko-KR" dirty="0" err="1"/>
              <a:t>root.insertnode</a:t>
            </a:r>
            <a:r>
              <a:rPr lang="en-US" altLang="ko-KR" dirty="0"/>
              <a:t>~ </a:t>
            </a:r>
            <a:r>
              <a:rPr lang="ko-KR" altLang="en-US" dirty="0"/>
              <a:t>하면 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Insertnode</a:t>
            </a:r>
            <a:r>
              <a:rPr lang="en-US" altLang="ko-KR" dirty="0"/>
              <a:t> </a:t>
            </a:r>
            <a:r>
              <a:rPr lang="ko-KR" altLang="en-US" dirty="0"/>
              <a:t>의 조건은 문제의 조건을 </a:t>
            </a:r>
            <a:r>
              <a:rPr lang="ko-KR" altLang="en-US" dirty="0" err="1"/>
              <a:t>이용하면됨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자식 노드의 </a:t>
            </a:r>
            <a:r>
              <a:rPr lang="en-US" altLang="ko-KR" dirty="0"/>
              <a:t>y </a:t>
            </a:r>
            <a:r>
              <a:rPr lang="ko-KR" altLang="en-US" dirty="0"/>
              <a:t>값은 항상 부모 노드보다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노드 </a:t>
            </a:r>
            <a:r>
              <a:rPr lang="en-US" altLang="ko-KR" dirty="0"/>
              <a:t>V</a:t>
            </a:r>
            <a:r>
              <a:rPr lang="ko-KR" altLang="en-US" dirty="0"/>
              <a:t>의 왼쪽 서브 트리</a:t>
            </a:r>
            <a:r>
              <a:rPr lang="en-US" altLang="ko-KR" dirty="0"/>
              <a:t>(left subtree)</a:t>
            </a:r>
            <a:r>
              <a:rPr lang="ko-KR" altLang="en-US" dirty="0"/>
              <a:t>에 있는 모든 노드의 </a:t>
            </a:r>
            <a:r>
              <a:rPr lang="en-US" altLang="ko-KR" dirty="0"/>
              <a:t>x</a:t>
            </a:r>
            <a:r>
              <a:rPr lang="ko-KR" altLang="en-US" dirty="0"/>
              <a:t>값은 </a:t>
            </a:r>
            <a:r>
              <a:rPr lang="en-US" altLang="ko-KR" dirty="0"/>
              <a:t>V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값보다 작다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노드 </a:t>
            </a:r>
            <a:r>
              <a:rPr lang="en-US" altLang="ko-KR" dirty="0"/>
              <a:t>V</a:t>
            </a:r>
            <a:r>
              <a:rPr lang="ko-KR" altLang="en-US" dirty="0"/>
              <a:t>의 오른쪽 서브 트리</a:t>
            </a:r>
            <a:r>
              <a:rPr lang="en-US" altLang="ko-KR" dirty="0"/>
              <a:t>(right subtree)</a:t>
            </a:r>
            <a:r>
              <a:rPr lang="ko-KR" altLang="en-US" dirty="0"/>
              <a:t>에 있는 모든 노드의 </a:t>
            </a:r>
            <a:r>
              <a:rPr lang="en-US" altLang="ko-KR" dirty="0"/>
              <a:t>x</a:t>
            </a:r>
            <a:r>
              <a:rPr lang="ko-KR" altLang="en-US" dirty="0"/>
              <a:t>값은 </a:t>
            </a:r>
            <a:r>
              <a:rPr lang="en-US" altLang="ko-KR" dirty="0"/>
              <a:t>V</a:t>
            </a:r>
            <a:r>
              <a:rPr lang="ko-KR" altLang="en-US" dirty="0"/>
              <a:t>의 </a:t>
            </a:r>
            <a:r>
              <a:rPr lang="en-US" altLang="ko-KR" dirty="0"/>
              <a:t>x</a:t>
            </a:r>
            <a:r>
              <a:rPr lang="ko-KR" altLang="en-US" dirty="0"/>
              <a:t>값보다 크다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93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58413-D996-4B4B-91BD-D54D9A4B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가사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717E6-EB96-4F23-93C6-B987F2B8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https://programmers.co.kr/learn/courses/30/lessons/60060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38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1C8DB-09EE-47B8-A3C1-4FFF341F2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풀이법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B321D-67A6-4C59-B3DF-8970A230B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Try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단순 비교로는 수많은 오버헤드가 발생한다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en-US" altLang="ko-KR" dirty="0" err="1"/>
              <a:t>fram</a:t>
            </a:r>
            <a:r>
              <a:rPr lang="en-US" altLang="ko-KR" dirty="0"/>
              <a:t>? </a:t>
            </a:r>
            <a:r>
              <a:rPr lang="ko-KR" altLang="en-US" dirty="0"/>
              <a:t>을 찾기 위하여</a:t>
            </a:r>
            <a:r>
              <a:rPr lang="en-US" altLang="ko-KR" dirty="0"/>
              <a:t>, </a:t>
            </a:r>
            <a:r>
              <a:rPr lang="ko-KR" altLang="en-US" dirty="0"/>
              <a:t>모든 가사 단어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10</a:t>
            </a:r>
            <a:r>
              <a:rPr lang="ko-KR" altLang="en-US" dirty="0"/>
              <a:t>만개</a:t>
            </a:r>
            <a:r>
              <a:rPr lang="en-US" altLang="ko-KR" dirty="0"/>
              <a:t>)</a:t>
            </a:r>
            <a:r>
              <a:rPr lang="ko-KR" altLang="en-US" dirty="0"/>
              <a:t>를 뒤진다</a:t>
            </a:r>
            <a:r>
              <a:rPr lang="en-US" altLang="ko-KR" dirty="0"/>
              <a:t>? </a:t>
            </a:r>
            <a:r>
              <a:rPr lang="ko-KR" altLang="en-US" dirty="0"/>
              <a:t>비효율적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Try</a:t>
            </a:r>
            <a:r>
              <a:rPr lang="ko-KR" altLang="en-US" dirty="0"/>
              <a:t>를 사용하면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 err="1"/>
              <a:t>Fram</a:t>
            </a:r>
            <a:r>
              <a:rPr lang="en-US" altLang="ko-KR" dirty="0"/>
              <a:t>?</a:t>
            </a:r>
            <a:r>
              <a:rPr lang="ko-KR" altLang="en-US" dirty="0"/>
              <a:t>을 </a:t>
            </a:r>
            <a:r>
              <a:rPr lang="en-US" altLang="ko-KR" dirty="0"/>
              <a:t>4 + 26</a:t>
            </a:r>
            <a:r>
              <a:rPr lang="ko-KR" altLang="en-US" dirty="0"/>
              <a:t>번의 비교면 충분히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25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BD1D9-3A8D-4596-A9E7-D4A43F1A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문제는 </a:t>
            </a:r>
            <a:r>
              <a:rPr lang="en-US" altLang="ko-KR" dirty="0"/>
              <a:t>?  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1372F-F424-431B-9EAE-3DB638B1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? </a:t>
            </a:r>
            <a:r>
              <a:rPr lang="ko-KR" altLang="en-US" dirty="0"/>
              <a:t>가 뒤에 나오는 경우</a:t>
            </a:r>
            <a:endParaRPr lang="en-US" altLang="ko-KR" dirty="0"/>
          </a:p>
          <a:p>
            <a:r>
              <a:rPr lang="en-US" altLang="ko-KR" dirty="0"/>
              <a:t>2. ? </a:t>
            </a:r>
            <a:r>
              <a:rPr lang="ko-KR" altLang="en-US" dirty="0"/>
              <a:t>가</a:t>
            </a:r>
            <a:r>
              <a:rPr lang="en-US" altLang="ko-KR" dirty="0"/>
              <a:t>  </a:t>
            </a:r>
            <a:r>
              <a:rPr lang="ko-KR" altLang="en-US" dirty="0"/>
              <a:t>앞에 나오는 경우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번의 케이스는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문자열 그대로 </a:t>
            </a:r>
            <a:r>
              <a:rPr lang="en-US" altLang="ko-KR" dirty="0"/>
              <a:t>try node 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번 케이스는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문자열을 뒤집어 </a:t>
            </a:r>
            <a:r>
              <a:rPr lang="en-US" altLang="ko-KR" dirty="0"/>
              <a:t>try node 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41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F041F-151D-4761-ABAD-10147467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780F74-2B3B-4D68-845D-5EEF5F3B2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48341" y="1811048"/>
            <a:ext cx="6656717" cy="3235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2E7B6-32A7-40A8-8E67-A68AF2FAE799}"/>
              </a:ext>
            </a:extLst>
          </p:cNvPr>
          <p:cNvSpPr txBox="1"/>
          <p:nvPr/>
        </p:nvSpPr>
        <p:spPr>
          <a:xfrm>
            <a:off x="3293533" y="5270501"/>
            <a:ext cx="16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</a:t>
            </a:r>
            <a:endParaRPr lang="ko-KR" alt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B4BD6-60C0-4A47-84A9-59CBE97351B3}"/>
              </a:ext>
            </a:extLst>
          </p:cNvPr>
          <p:cNvSpPr txBox="1"/>
          <p:nvPr/>
        </p:nvSpPr>
        <p:spPr>
          <a:xfrm>
            <a:off x="4538133" y="5164668"/>
            <a:ext cx="16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14031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426</Words>
  <Application>Microsoft Office PowerPoint</Application>
  <PresentationFormat>와이드스크린</PresentationFormat>
  <Paragraphs>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3월 10일 문제풀이</vt:lpstr>
      <vt:lpstr>1. 길 찾기 게임.</vt:lpstr>
      <vt:lpstr>풀이 법.</vt:lpstr>
      <vt:lpstr>전략.</vt:lpstr>
      <vt:lpstr>그렇다면 어떻게 노드를 삽입할거냐?</vt:lpstr>
      <vt:lpstr>2. 가사 검색</vt:lpstr>
      <vt:lpstr>풀이법</vt:lpstr>
      <vt:lpstr>문제는 ?  다.</vt:lpstr>
      <vt:lpstr>PowerPoint 프레젠테이션</vt:lpstr>
      <vt:lpstr>? 처리.</vt:lpstr>
      <vt:lpstr>전략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3월 10일 문제풀이</dc:title>
  <dc:creator>이 동석</dc:creator>
  <cp:lastModifiedBy>이 동석</cp:lastModifiedBy>
  <cp:revision>4</cp:revision>
  <dcterms:created xsi:type="dcterms:W3CDTF">2020-03-07T14:25:49Z</dcterms:created>
  <dcterms:modified xsi:type="dcterms:W3CDTF">2020-03-07T15:12:36Z</dcterms:modified>
</cp:coreProperties>
</file>